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handoutMasterIdLst>
    <p:handoutMasterId r:id="rId16"/>
  </p:handoutMasterIdLst>
  <p:sldIdLst>
    <p:sldId id="279" r:id="rId5"/>
    <p:sldId id="298" r:id="rId6"/>
    <p:sldId id="287" r:id="rId7"/>
    <p:sldId id="289" r:id="rId8"/>
    <p:sldId id="296" r:id="rId9"/>
    <p:sldId id="292" r:id="rId10"/>
    <p:sldId id="293" r:id="rId11"/>
    <p:sldId id="291" r:id="rId12"/>
    <p:sldId id="300" r:id="rId13"/>
    <p:sldId id="271" r:id="rId1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80" autoAdjust="0"/>
  </p:normalViewPr>
  <p:slideViewPr>
    <p:cSldViewPr>
      <p:cViewPr varScale="1">
        <p:scale>
          <a:sx n="114" d="100"/>
          <a:sy n="114" d="100"/>
        </p:scale>
        <p:origin x="474" y="102"/>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BEF985-30E1-4915-9AA0-EE6CFDD5EA7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C416613-2790-4B17-AE86-AAE3DA5D84B9}">
      <dgm:prSet phldrT="[Text]"/>
      <dgm:spPr>
        <a:solidFill>
          <a:schemeClr val="bg1"/>
        </a:solidFill>
      </dgm:spPr>
      <dgm:t>
        <a:bodyPr/>
        <a:lstStyle/>
        <a:p>
          <a:r>
            <a:rPr lang="en-US" dirty="0"/>
            <a:t>Academic</a:t>
          </a:r>
        </a:p>
      </dgm:t>
    </dgm:pt>
    <dgm:pt modelId="{EAE274C6-AFC9-4218-BC41-E1E4AB98F1B0}" type="parTrans" cxnId="{648F1C7A-7B13-4764-868A-0440F903A52F}">
      <dgm:prSet/>
      <dgm:spPr/>
      <dgm:t>
        <a:bodyPr/>
        <a:lstStyle/>
        <a:p>
          <a:endParaRPr lang="en-US"/>
        </a:p>
      </dgm:t>
    </dgm:pt>
    <dgm:pt modelId="{06D0E6E5-A716-4EE4-BAA3-11B5D1C2EEF3}" type="sibTrans" cxnId="{648F1C7A-7B13-4764-868A-0440F903A52F}">
      <dgm:prSet/>
      <dgm:spPr/>
      <dgm:t>
        <a:bodyPr/>
        <a:lstStyle/>
        <a:p>
          <a:endParaRPr lang="en-US"/>
        </a:p>
      </dgm:t>
    </dgm:pt>
    <dgm:pt modelId="{692990C7-FA34-47BA-9EBE-A9A5B9F185B3}">
      <dgm:prSet phldrT="[Text]"/>
      <dgm:spPr>
        <a:solidFill>
          <a:schemeClr val="tx1">
            <a:lumMod val="50000"/>
          </a:schemeClr>
        </a:solidFill>
      </dgm:spPr>
      <dgm:t>
        <a:bodyPr/>
        <a:lstStyle/>
        <a:p>
          <a:r>
            <a:rPr lang="en-US" dirty="0"/>
            <a:t>Behavioral</a:t>
          </a:r>
        </a:p>
      </dgm:t>
    </dgm:pt>
    <dgm:pt modelId="{6FA22915-5450-4A76-B4C1-A71669F5B69E}" type="parTrans" cxnId="{102E3261-EE05-44FB-879A-0669215D4954}">
      <dgm:prSet/>
      <dgm:spPr/>
      <dgm:t>
        <a:bodyPr/>
        <a:lstStyle/>
        <a:p>
          <a:endParaRPr lang="en-US"/>
        </a:p>
      </dgm:t>
    </dgm:pt>
    <dgm:pt modelId="{615C0005-5225-48A5-8487-9A84F56CFC00}" type="sibTrans" cxnId="{102E3261-EE05-44FB-879A-0669215D4954}">
      <dgm:prSet/>
      <dgm:spPr/>
      <dgm:t>
        <a:bodyPr/>
        <a:lstStyle/>
        <a:p>
          <a:endParaRPr lang="en-US"/>
        </a:p>
      </dgm:t>
    </dgm:pt>
    <dgm:pt modelId="{8D316A20-5122-43C1-8040-5181F820A6C3}">
      <dgm:prSet phldrT="[Text]"/>
      <dgm:spPr>
        <a:solidFill>
          <a:srgbClr val="C00000"/>
        </a:solidFill>
      </dgm:spPr>
      <dgm:t>
        <a:bodyPr/>
        <a:lstStyle/>
        <a:p>
          <a:r>
            <a:rPr lang="en-US" dirty="0"/>
            <a:t>Social</a:t>
          </a:r>
        </a:p>
      </dgm:t>
    </dgm:pt>
    <dgm:pt modelId="{53E8DF1A-A58E-4EE0-93D9-10A5206D2816}" type="parTrans" cxnId="{92D61B59-309A-4AD7-87C5-1708FDB1F010}">
      <dgm:prSet/>
      <dgm:spPr/>
      <dgm:t>
        <a:bodyPr/>
        <a:lstStyle/>
        <a:p>
          <a:endParaRPr lang="en-US"/>
        </a:p>
      </dgm:t>
    </dgm:pt>
    <dgm:pt modelId="{78DB2BD2-0BE4-4A3B-8FA2-E20B05097BAC}" type="sibTrans" cxnId="{92D61B59-309A-4AD7-87C5-1708FDB1F010}">
      <dgm:prSet/>
      <dgm:spPr/>
      <dgm:t>
        <a:bodyPr/>
        <a:lstStyle/>
        <a:p>
          <a:endParaRPr lang="en-US"/>
        </a:p>
      </dgm:t>
    </dgm:pt>
    <dgm:pt modelId="{AECBEEEB-8AA4-4BC4-A6BE-45509BF95DE1}" type="pres">
      <dgm:prSet presAssocID="{4FBEF985-30E1-4915-9AA0-EE6CFDD5EA7B}" presName="linear" presStyleCnt="0">
        <dgm:presLayoutVars>
          <dgm:dir/>
          <dgm:animLvl val="lvl"/>
          <dgm:resizeHandles val="exact"/>
        </dgm:presLayoutVars>
      </dgm:prSet>
      <dgm:spPr/>
    </dgm:pt>
    <dgm:pt modelId="{04035C92-8B70-4F12-BF35-B0C43BE48569}" type="pres">
      <dgm:prSet presAssocID="{1C416613-2790-4B17-AE86-AAE3DA5D84B9}" presName="parentLin" presStyleCnt="0"/>
      <dgm:spPr/>
    </dgm:pt>
    <dgm:pt modelId="{AE686AB4-ECBC-40C0-A959-D14F6263D5D1}" type="pres">
      <dgm:prSet presAssocID="{1C416613-2790-4B17-AE86-AAE3DA5D84B9}" presName="parentLeftMargin" presStyleLbl="node1" presStyleIdx="0" presStyleCnt="3"/>
      <dgm:spPr/>
    </dgm:pt>
    <dgm:pt modelId="{74EB2AE9-E482-4E7C-87CD-B9CF60373B39}" type="pres">
      <dgm:prSet presAssocID="{1C416613-2790-4B17-AE86-AAE3DA5D84B9}" presName="parentText" presStyleLbl="node1" presStyleIdx="0" presStyleCnt="3">
        <dgm:presLayoutVars>
          <dgm:chMax val="0"/>
          <dgm:bulletEnabled val="1"/>
        </dgm:presLayoutVars>
      </dgm:prSet>
      <dgm:spPr/>
    </dgm:pt>
    <dgm:pt modelId="{13667FE2-BDAA-46DA-9763-CFD17180F292}" type="pres">
      <dgm:prSet presAssocID="{1C416613-2790-4B17-AE86-AAE3DA5D84B9}" presName="negativeSpace" presStyleCnt="0"/>
      <dgm:spPr/>
    </dgm:pt>
    <dgm:pt modelId="{194ECC4A-686D-4F7F-8CE7-CEB3722CC0F5}" type="pres">
      <dgm:prSet presAssocID="{1C416613-2790-4B17-AE86-AAE3DA5D84B9}" presName="childText" presStyleLbl="conFgAcc1" presStyleIdx="0" presStyleCnt="3">
        <dgm:presLayoutVars>
          <dgm:bulletEnabled val="1"/>
        </dgm:presLayoutVars>
      </dgm:prSet>
      <dgm:spPr/>
    </dgm:pt>
    <dgm:pt modelId="{617795DC-1DC0-4965-9E6F-A9135F50F409}" type="pres">
      <dgm:prSet presAssocID="{06D0E6E5-A716-4EE4-BAA3-11B5D1C2EEF3}" presName="spaceBetweenRectangles" presStyleCnt="0"/>
      <dgm:spPr/>
    </dgm:pt>
    <dgm:pt modelId="{79234009-739B-4479-86CD-43B42B5393C4}" type="pres">
      <dgm:prSet presAssocID="{692990C7-FA34-47BA-9EBE-A9A5B9F185B3}" presName="parentLin" presStyleCnt="0"/>
      <dgm:spPr/>
    </dgm:pt>
    <dgm:pt modelId="{8267F9F9-EE30-435C-B85E-528FC9EA101A}" type="pres">
      <dgm:prSet presAssocID="{692990C7-FA34-47BA-9EBE-A9A5B9F185B3}" presName="parentLeftMargin" presStyleLbl="node1" presStyleIdx="0" presStyleCnt="3"/>
      <dgm:spPr/>
    </dgm:pt>
    <dgm:pt modelId="{C9F72D80-04DF-4D41-8DF2-EBD2C1FE69C0}" type="pres">
      <dgm:prSet presAssocID="{692990C7-FA34-47BA-9EBE-A9A5B9F185B3}" presName="parentText" presStyleLbl="node1" presStyleIdx="1" presStyleCnt="3" custLinFactNeighborX="-8772" custLinFactNeighborY="-646">
        <dgm:presLayoutVars>
          <dgm:chMax val="0"/>
          <dgm:bulletEnabled val="1"/>
        </dgm:presLayoutVars>
      </dgm:prSet>
      <dgm:spPr/>
    </dgm:pt>
    <dgm:pt modelId="{F723BADD-3E4B-46F9-8015-67905E103883}" type="pres">
      <dgm:prSet presAssocID="{692990C7-FA34-47BA-9EBE-A9A5B9F185B3}" presName="negativeSpace" presStyleCnt="0"/>
      <dgm:spPr/>
    </dgm:pt>
    <dgm:pt modelId="{A789B83A-2254-40D9-B527-E6C69421F021}" type="pres">
      <dgm:prSet presAssocID="{692990C7-FA34-47BA-9EBE-A9A5B9F185B3}" presName="childText" presStyleLbl="conFgAcc1" presStyleIdx="1" presStyleCnt="3">
        <dgm:presLayoutVars>
          <dgm:bulletEnabled val="1"/>
        </dgm:presLayoutVars>
      </dgm:prSet>
      <dgm:spPr/>
    </dgm:pt>
    <dgm:pt modelId="{D381B3BB-C0DF-40F3-9D5B-D6583FBB9980}" type="pres">
      <dgm:prSet presAssocID="{615C0005-5225-48A5-8487-9A84F56CFC00}" presName="spaceBetweenRectangles" presStyleCnt="0"/>
      <dgm:spPr/>
    </dgm:pt>
    <dgm:pt modelId="{BC0662D7-9018-44F0-B079-94D833302345}" type="pres">
      <dgm:prSet presAssocID="{8D316A20-5122-43C1-8040-5181F820A6C3}" presName="parentLin" presStyleCnt="0"/>
      <dgm:spPr/>
    </dgm:pt>
    <dgm:pt modelId="{317D442A-AEA8-4762-BAE6-F3162A1DF356}" type="pres">
      <dgm:prSet presAssocID="{8D316A20-5122-43C1-8040-5181F820A6C3}" presName="parentLeftMargin" presStyleLbl="node1" presStyleIdx="1" presStyleCnt="3"/>
      <dgm:spPr/>
    </dgm:pt>
    <dgm:pt modelId="{245FC16B-F9A6-458A-9735-018CCEEC08B5}" type="pres">
      <dgm:prSet presAssocID="{8D316A20-5122-43C1-8040-5181F820A6C3}" presName="parentText" presStyleLbl="node1" presStyleIdx="2" presStyleCnt="3" custLinFactNeighborX="-8772" custLinFactNeighborY="-2463">
        <dgm:presLayoutVars>
          <dgm:chMax val="0"/>
          <dgm:bulletEnabled val="1"/>
        </dgm:presLayoutVars>
      </dgm:prSet>
      <dgm:spPr/>
    </dgm:pt>
    <dgm:pt modelId="{FF73D68B-BAC5-43B2-B502-7295154A79D4}" type="pres">
      <dgm:prSet presAssocID="{8D316A20-5122-43C1-8040-5181F820A6C3}" presName="negativeSpace" presStyleCnt="0"/>
      <dgm:spPr/>
    </dgm:pt>
    <dgm:pt modelId="{0D6AF2BA-C5DF-41D0-BF7C-E8CAE64B616E}" type="pres">
      <dgm:prSet presAssocID="{8D316A20-5122-43C1-8040-5181F820A6C3}" presName="childText" presStyleLbl="conFgAcc1" presStyleIdx="2" presStyleCnt="3">
        <dgm:presLayoutVars>
          <dgm:bulletEnabled val="1"/>
        </dgm:presLayoutVars>
      </dgm:prSet>
      <dgm:spPr/>
    </dgm:pt>
  </dgm:ptLst>
  <dgm:cxnLst>
    <dgm:cxn modelId="{DD9BF731-DF6D-49EF-9667-FAA60329F58F}" type="presOf" srcId="{692990C7-FA34-47BA-9EBE-A9A5B9F185B3}" destId="{8267F9F9-EE30-435C-B85E-528FC9EA101A}" srcOrd="0" destOrd="0" presId="urn:microsoft.com/office/officeart/2005/8/layout/list1"/>
    <dgm:cxn modelId="{88D3C137-DDA9-4B9B-8089-70CC186DB009}" type="presOf" srcId="{8D316A20-5122-43C1-8040-5181F820A6C3}" destId="{317D442A-AEA8-4762-BAE6-F3162A1DF356}" srcOrd="0" destOrd="0" presId="urn:microsoft.com/office/officeart/2005/8/layout/list1"/>
    <dgm:cxn modelId="{102E3261-EE05-44FB-879A-0669215D4954}" srcId="{4FBEF985-30E1-4915-9AA0-EE6CFDD5EA7B}" destId="{692990C7-FA34-47BA-9EBE-A9A5B9F185B3}" srcOrd="1" destOrd="0" parTransId="{6FA22915-5450-4A76-B4C1-A71669F5B69E}" sibTransId="{615C0005-5225-48A5-8487-9A84F56CFC00}"/>
    <dgm:cxn modelId="{92D61B59-309A-4AD7-87C5-1708FDB1F010}" srcId="{4FBEF985-30E1-4915-9AA0-EE6CFDD5EA7B}" destId="{8D316A20-5122-43C1-8040-5181F820A6C3}" srcOrd="2" destOrd="0" parTransId="{53E8DF1A-A58E-4EE0-93D9-10A5206D2816}" sibTransId="{78DB2BD2-0BE4-4A3B-8FA2-E20B05097BAC}"/>
    <dgm:cxn modelId="{648F1C7A-7B13-4764-868A-0440F903A52F}" srcId="{4FBEF985-30E1-4915-9AA0-EE6CFDD5EA7B}" destId="{1C416613-2790-4B17-AE86-AAE3DA5D84B9}" srcOrd="0" destOrd="0" parTransId="{EAE274C6-AFC9-4218-BC41-E1E4AB98F1B0}" sibTransId="{06D0E6E5-A716-4EE4-BAA3-11B5D1C2EEF3}"/>
    <dgm:cxn modelId="{97265181-9584-4365-9C42-418ACD1E8F65}" type="presOf" srcId="{8D316A20-5122-43C1-8040-5181F820A6C3}" destId="{245FC16B-F9A6-458A-9735-018CCEEC08B5}" srcOrd="1" destOrd="0" presId="urn:microsoft.com/office/officeart/2005/8/layout/list1"/>
    <dgm:cxn modelId="{E3CBDCB2-F421-4349-8535-BB38107472E3}" type="presOf" srcId="{692990C7-FA34-47BA-9EBE-A9A5B9F185B3}" destId="{C9F72D80-04DF-4D41-8DF2-EBD2C1FE69C0}" srcOrd="1" destOrd="0" presId="urn:microsoft.com/office/officeart/2005/8/layout/list1"/>
    <dgm:cxn modelId="{D285CDBB-73F0-492D-BADB-47CE3046ED84}" type="presOf" srcId="{1C416613-2790-4B17-AE86-AAE3DA5D84B9}" destId="{74EB2AE9-E482-4E7C-87CD-B9CF60373B39}" srcOrd="1" destOrd="0" presId="urn:microsoft.com/office/officeart/2005/8/layout/list1"/>
    <dgm:cxn modelId="{225C5FE3-38E6-4EFD-924F-4D63AB6F30C8}" type="presOf" srcId="{1C416613-2790-4B17-AE86-AAE3DA5D84B9}" destId="{AE686AB4-ECBC-40C0-A959-D14F6263D5D1}" srcOrd="0" destOrd="0" presId="urn:microsoft.com/office/officeart/2005/8/layout/list1"/>
    <dgm:cxn modelId="{7395EAF6-FD7A-42B6-987D-4E874D096F8C}" type="presOf" srcId="{4FBEF985-30E1-4915-9AA0-EE6CFDD5EA7B}" destId="{AECBEEEB-8AA4-4BC4-A6BE-45509BF95DE1}" srcOrd="0" destOrd="0" presId="urn:microsoft.com/office/officeart/2005/8/layout/list1"/>
    <dgm:cxn modelId="{6E53D205-E398-45A4-A7A1-211E8527AD02}" type="presParOf" srcId="{AECBEEEB-8AA4-4BC4-A6BE-45509BF95DE1}" destId="{04035C92-8B70-4F12-BF35-B0C43BE48569}" srcOrd="0" destOrd="0" presId="urn:microsoft.com/office/officeart/2005/8/layout/list1"/>
    <dgm:cxn modelId="{1F4E427E-E83B-40B8-B085-CC805FA79DC1}" type="presParOf" srcId="{04035C92-8B70-4F12-BF35-B0C43BE48569}" destId="{AE686AB4-ECBC-40C0-A959-D14F6263D5D1}" srcOrd="0" destOrd="0" presId="urn:microsoft.com/office/officeart/2005/8/layout/list1"/>
    <dgm:cxn modelId="{D481CD05-E51A-411C-8134-D0DEA797194C}" type="presParOf" srcId="{04035C92-8B70-4F12-BF35-B0C43BE48569}" destId="{74EB2AE9-E482-4E7C-87CD-B9CF60373B39}" srcOrd="1" destOrd="0" presId="urn:microsoft.com/office/officeart/2005/8/layout/list1"/>
    <dgm:cxn modelId="{AD65F74D-99D6-4110-90BA-56E05FA4E969}" type="presParOf" srcId="{AECBEEEB-8AA4-4BC4-A6BE-45509BF95DE1}" destId="{13667FE2-BDAA-46DA-9763-CFD17180F292}" srcOrd="1" destOrd="0" presId="urn:microsoft.com/office/officeart/2005/8/layout/list1"/>
    <dgm:cxn modelId="{B7F33C15-AD7E-4A9B-A77D-4358253C2A64}" type="presParOf" srcId="{AECBEEEB-8AA4-4BC4-A6BE-45509BF95DE1}" destId="{194ECC4A-686D-4F7F-8CE7-CEB3722CC0F5}" srcOrd="2" destOrd="0" presId="urn:microsoft.com/office/officeart/2005/8/layout/list1"/>
    <dgm:cxn modelId="{F20BC703-31A2-4B84-B5C6-D5B168D0A7C7}" type="presParOf" srcId="{AECBEEEB-8AA4-4BC4-A6BE-45509BF95DE1}" destId="{617795DC-1DC0-4965-9E6F-A9135F50F409}" srcOrd="3" destOrd="0" presId="urn:microsoft.com/office/officeart/2005/8/layout/list1"/>
    <dgm:cxn modelId="{F26914C3-3D1D-4E24-9F6A-77997F88F14F}" type="presParOf" srcId="{AECBEEEB-8AA4-4BC4-A6BE-45509BF95DE1}" destId="{79234009-739B-4479-86CD-43B42B5393C4}" srcOrd="4" destOrd="0" presId="urn:microsoft.com/office/officeart/2005/8/layout/list1"/>
    <dgm:cxn modelId="{2330652B-E92F-4207-9AE4-366AC9925095}" type="presParOf" srcId="{79234009-739B-4479-86CD-43B42B5393C4}" destId="{8267F9F9-EE30-435C-B85E-528FC9EA101A}" srcOrd="0" destOrd="0" presId="urn:microsoft.com/office/officeart/2005/8/layout/list1"/>
    <dgm:cxn modelId="{8A065D0A-4302-455A-926C-3D21410DD9E8}" type="presParOf" srcId="{79234009-739B-4479-86CD-43B42B5393C4}" destId="{C9F72D80-04DF-4D41-8DF2-EBD2C1FE69C0}" srcOrd="1" destOrd="0" presId="urn:microsoft.com/office/officeart/2005/8/layout/list1"/>
    <dgm:cxn modelId="{99CA3220-034A-4CC4-9B40-5A1FC9E0664B}" type="presParOf" srcId="{AECBEEEB-8AA4-4BC4-A6BE-45509BF95DE1}" destId="{F723BADD-3E4B-46F9-8015-67905E103883}" srcOrd="5" destOrd="0" presId="urn:microsoft.com/office/officeart/2005/8/layout/list1"/>
    <dgm:cxn modelId="{A4AF0390-158A-47CD-A203-F819D4E0F5EA}" type="presParOf" srcId="{AECBEEEB-8AA4-4BC4-A6BE-45509BF95DE1}" destId="{A789B83A-2254-40D9-B527-E6C69421F021}" srcOrd="6" destOrd="0" presId="urn:microsoft.com/office/officeart/2005/8/layout/list1"/>
    <dgm:cxn modelId="{2D5758D2-FF40-4E72-8C6F-0737E2775121}" type="presParOf" srcId="{AECBEEEB-8AA4-4BC4-A6BE-45509BF95DE1}" destId="{D381B3BB-C0DF-40F3-9D5B-D6583FBB9980}" srcOrd="7" destOrd="0" presId="urn:microsoft.com/office/officeart/2005/8/layout/list1"/>
    <dgm:cxn modelId="{E998F6A2-97C4-4D4C-8F7A-919B82822804}" type="presParOf" srcId="{AECBEEEB-8AA4-4BC4-A6BE-45509BF95DE1}" destId="{BC0662D7-9018-44F0-B079-94D833302345}" srcOrd="8" destOrd="0" presId="urn:microsoft.com/office/officeart/2005/8/layout/list1"/>
    <dgm:cxn modelId="{B7F3CEFC-A960-4DD7-A243-E3F52693252D}" type="presParOf" srcId="{BC0662D7-9018-44F0-B079-94D833302345}" destId="{317D442A-AEA8-4762-BAE6-F3162A1DF356}" srcOrd="0" destOrd="0" presId="urn:microsoft.com/office/officeart/2005/8/layout/list1"/>
    <dgm:cxn modelId="{3497938F-2AC3-4940-AE7E-B200D6A977E6}" type="presParOf" srcId="{BC0662D7-9018-44F0-B079-94D833302345}" destId="{245FC16B-F9A6-458A-9735-018CCEEC08B5}" srcOrd="1" destOrd="0" presId="urn:microsoft.com/office/officeart/2005/8/layout/list1"/>
    <dgm:cxn modelId="{3E47E87D-8C44-4EAA-A512-785D7AADDFBB}" type="presParOf" srcId="{AECBEEEB-8AA4-4BC4-A6BE-45509BF95DE1}" destId="{FF73D68B-BAC5-43B2-B502-7295154A79D4}" srcOrd="9" destOrd="0" presId="urn:microsoft.com/office/officeart/2005/8/layout/list1"/>
    <dgm:cxn modelId="{597D94FC-02B1-467C-9CEB-1CA8D5154DF8}" type="presParOf" srcId="{AECBEEEB-8AA4-4BC4-A6BE-45509BF95DE1}" destId="{0D6AF2BA-C5DF-41D0-BF7C-E8CAE64B616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939F85-A102-4A9F-9F7C-7E55C1B33A06}" type="doc">
      <dgm:prSet loTypeId="urn:microsoft.com/office/officeart/2005/8/layout/venn1" loCatId="relationship" qsTypeId="urn:microsoft.com/office/officeart/2005/8/quickstyle/3d3" qsCatId="3D" csTypeId="urn:microsoft.com/office/officeart/2005/8/colors/accent0_1" csCatId="mainScheme" phldr="1"/>
      <dgm:spPr/>
    </dgm:pt>
    <dgm:pt modelId="{C240541B-BB66-4DA4-A34B-3C0209EB6D2F}">
      <dgm:prSet phldrT="[Text]"/>
      <dgm:spPr/>
      <dgm:t>
        <a:bodyPr/>
        <a:lstStyle/>
        <a:p>
          <a:r>
            <a:rPr lang="en-US" dirty="0"/>
            <a:t>Academic Support</a:t>
          </a:r>
        </a:p>
      </dgm:t>
    </dgm:pt>
    <dgm:pt modelId="{DC0C79FA-48F9-4B02-AD1F-CDDD96BC6945}" type="parTrans" cxnId="{BEC019AB-761D-4F9D-9AF9-DE929A60CD73}">
      <dgm:prSet/>
      <dgm:spPr/>
      <dgm:t>
        <a:bodyPr/>
        <a:lstStyle/>
        <a:p>
          <a:endParaRPr lang="en-US"/>
        </a:p>
      </dgm:t>
    </dgm:pt>
    <dgm:pt modelId="{E3344755-B4FC-49AC-904A-7482AB5281E6}" type="sibTrans" cxnId="{BEC019AB-761D-4F9D-9AF9-DE929A60CD73}">
      <dgm:prSet/>
      <dgm:spPr/>
      <dgm:t>
        <a:bodyPr/>
        <a:lstStyle/>
        <a:p>
          <a:endParaRPr lang="en-US"/>
        </a:p>
      </dgm:t>
    </dgm:pt>
    <dgm:pt modelId="{9C80FD90-19C5-4527-83DF-B5FDD4B398AA}">
      <dgm:prSet phldrT="[Text]"/>
      <dgm:spPr/>
      <dgm:t>
        <a:bodyPr/>
        <a:lstStyle/>
        <a:p>
          <a:r>
            <a:rPr lang="en-US" dirty="0"/>
            <a:t>Social Support</a:t>
          </a:r>
        </a:p>
      </dgm:t>
    </dgm:pt>
    <dgm:pt modelId="{3D23CA71-924E-419D-BD16-02B8165DB139}" type="parTrans" cxnId="{937C628F-F2B8-4218-A9C3-D1EE600155B9}">
      <dgm:prSet/>
      <dgm:spPr/>
      <dgm:t>
        <a:bodyPr/>
        <a:lstStyle/>
        <a:p>
          <a:endParaRPr lang="en-US"/>
        </a:p>
      </dgm:t>
    </dgm:pt>
    <dgm:pt modelId="{0FD6559D-692B-40D1-9F01-6AED7BE15B57}" type="sibTrans" cxnId="{937C628F-F2B8-4218-A9C3-D1EE600155B9}">
      <dgm:prSet/>
      <dgm:spPr/>
      <dgm:t>
        <a:bodyPr/>
        <a:lstStyle/>
        <a:p>
          <a:endParaRPr lang="en-US"/>
        </a:p>
      </dgm:t>
    </dgm:pt>
    <dgm:pt modelId="{CE00315B-1BF5-43F4-8A68-D4BAB74522DA}">
      <dgm:prSet phldrT="[Text]"/>
      <dgm:spPr/>
      <dgm:t>
        <a:bodyPr/>
        <a:lstStyle/>
        <a:p>
          <a:r>
            <a:rPr lang="en-US" dirty="0"/>
            <a:t>Behavioral Support</a:t>
          </a:r>
        </a:p>
      </dgm:t>
    </dgm:pt>
    <dgm:pt modelId="{AA150291-9CB8-45B3-B950-3AA86F487046}" type="parTrans" cxnId="{DEC4F8E8-53C3-4F46-8237-C744D75CC8C6}">
      <dgm:prSet/>
      <dgm:spPr/>
      <dgm:t>
        <a:bodyPr/>
        <a:lstStyle/>
        <a:p>
          <a:endParaRPr lang="en-US"/>
        </a:p>
      </dgm:t>
    </dgm:pt>
    <dgm:pt modelId="{9BF52762-417E-4455-BBD8-A8731EDF9CF4}" type="sibTrans" cxnId="{DEC4F8E8-53C3-4F46-8237-C744D75CC8C6}">
      <dgm:prSet/>
      <dgm:spPr/>
      <dgm:t>
        <a:bodyPr/>
        <a:lstStyle/>
        <a:p>
          <a:endParaRPr lang="en-US"/>
        </a:p>
      </dgm:t>
    </dgm:pt>
    <dgm:pt modelId="{3357668F-10AE-431E-BC24-225239E16DEA}" type="pres">
      <dgm:prSet presAssocID="{77939F85-A102-4A9F-9F7C-7E55C1B33A06}" presName="compositeShape" presStyleCnt="0">
        <dgm:presLayoutVars>
          <dgm:chMax val="7"/>
          <dgm:dir/>
          <dgm:resizeHandles val="exact"/>
        </dgm:presLayoutVars>
      </dgm:prSet>
      <dgm:spPr/>
    </dgm:pt>
    <dgm:pt modelId="{C21FA9CD-7742-4F67-99CD-BEE74AEBDAF6}" type="pres">
      <dgm:prSet presAssocID="{C240541B-BB66-4DA4-A34B-3C0209EB6D2F}" presName="circ1" presStyleLbl="vennNode1" presStyleIdx="0" presStyleCnt="3" custLinFactNeighborX="-219" custLinFactNeighborY="-2083"/>
      <dgm:spPr/>
    </dgm:pt>
    <dgm:pt modelId="{DCB90F21-FC5A-43EA-A0D2-F7309EDCB915}" type="pres">
      <dgm:prSet presAssocID="{C240541B-BB66-4DA4-A34B-3C0209EB6D2F}" presName="circ1Tx" presStyleLbl="revTx" presStyleIdx="0" presStyleCnt="0">
        <dgm:presLayoutVars>
          <dgm:chMax val="0"/>
          <dgm:chPref val="0"/>
          <dgm:bulletEnabled val="1"/>
        </dgm:presLayoutVars>
      </dgm:prSet>
      <dgm:spPr/>
    </dgm:pt>
    <dgm:pt modelId="{00440D41-6A06-4519-BF9A-D539DFE743B9}" type="pres">
      <dgm:prSet presAssocID="{9C80FD90-19C5-4527-83DF-B5FDD4B398AA}" presName="circ2" presStyleLbl="vennNode1" presStyleIdx="1" presStyleCnt="3"/>
      <dgm:spPr/>
    </dgm:pt>
    <dgm:pt modelId="{A5BC1B97-A791-435A-A41C-A1C16331D7B1}" type="pres">
      <dgm:prSet presAssocID="{9C80FD90-19C5-4527-83DF-B5FDD4B398AA}" presName="circ2Tx" presStyleLbl="revTx" presStyleIdx="0" presStyleCnt="0">
        <dgm:presLayoutVars>
          <dgm:chMax val="0"/>
          <dgm:chPref val="0"/>
          <dgm:bulletEnabled val="1"/>
        </dgm:presLayoutVars>
      </dgm:prSet>
      <dgm:spPr/>
    </dgm:pt>
    <dgm:pt modelId="{1693B2BC-743F-4F54-8646-BF39C40DE03A}" type="pres">
      <dgm:prSet presAssocID="{CE00315B-1BF5-43F4-8A68-D4BAB74522DA}" presName="circ3" presStyleLbl="vennNode1" presStyleIdx="2" presStyleCnt="3" custLinFactNeighborX="-1067" custLinFactNeighborY="2083"/>
      <dgm:spPr/>
    </dgm:pt>
    <dgm:pt modelId="{71622676-A1C8-4679-9453-1E6A3F7706CE}" type="pres">
      <dgm:prSet presAssocID="{CE00315B-1BF5-43F4-8A68-D4BAB74522DA}" presName="circ3Tx" presStyleLbl="revTx" presStyleIdx="0" presStyleCnt="0">
        <dgm:presLayoutVars>
          <dgm:chMax val="0"/>
          <dgm:chPref val="0"/>
          <dgm:bulletEnabled val="1"/>
        </dgm:presLayoutVars>
      </dgm:prSet>
      <dgm:spPr/>
    </dgm:pt>
  </dgm:ptLst>
  <dgm:cxnLst>
    <dgm:cxn modelId="{AB97C348-E4C2-4E8F-A180-37C3D6F60FAE}" type="presOf" srcId="{CE00315B-1BF5-43F4-8A68-D4BAB74522DA}" destId="{71622676-A1C8-4679-9453-1E6A3F7706CE}" srcOrd="1" destOrd="0" presId="urn:microsoft.com/office/officeart/2005/8/layout/venn1"/>
    <dgm:cxn modelId="{F2A4D34B-5EEA-4E9A-B810-9EDB1E2E3719}" type="presOf" srcId="{C240541B-BB66-4DA4-A34B-3C0209EB6D2F}" destId="{DCB90F21-FC5A-43EA-A0D2-F7309EDCB915}" srcOrd="1" destOrd="0" presId="urn:microsoft.com/office/officeart/2005/8/layout/venn1"/>
    <dgm:cxn modelId="{33853A51-0255-4E7D-8629-5A5A8ECE1F8A}" type="presOf" srcId="{9C80FD90-19C5-4527-83DF-B5FDD4B398AA}" destId="{00440D41-6A06-4519-BF9A-D539DFE743B9}" srcOrd="0" destOrd="0" presId="urn:microsoft.com/office/officeart/2005/8/layout/venn1"/>
    <dgm:cxn modelId="{D1951A54-DE8E-48B9-8A9A-587F79CC3704}" type="presOf" srcId="{C240541B-BB66-4DA4-A34B-3C0209EB6D2F}" destId="{C21FA9CD-7742-4F67-99CD-BEE74AEBDAF6}" srcOrd="0" destOrd="0" presId="urn:microsoft.com/office/officeart/2005/8/layout/venn1"/>
    <dgm:cxn modelId="{4EAD9D82-28E1-4E89-988D-9FDFEE0AF226}" type="presOf" srcId="{CE00315B-1BF5-43F4-8A68-D4BAB74522DA}" destId="{1693B2BC-743F-4F54-8646-BF39C40DE03A}" srcOrd="0" destOrd="0" presId="urn:microsoft.com/office/officeart/2005/8/layout/venn1"/>
    <dgm:cxn modelId="{1D6F338F-74EA-4B86-8B20-9F88D7194E37}" type="presOf" srcId="{77939F85-A102-4A9F-9F7C-7E55C1B33A06}" destId="{3357668F-10AE-431E-BC24-225239E16DEA}" srcOrd="0" destOrd="0" presId="urn:microsoft.com/office/officeart/2005/8/layout/venn1"/>
    <dgm:cxn modelId="{937C628F-F2B8-4218-A9C3-D1EE600155B9}" srcId="{77939F85-A102-4A9F-9F7C-7E55C1B33A06}" destId="{9C80FD90-19C5-4527-83DF-B5FDD4B398AA}" srcOrd="1" destOrd="0" parTransId="{3D23CA71-924E-419D-BD16-02B8165DB139}" sibTransId="{0FD6559D-692B-40D1-9F01-6AED7BE15B57}"/>
    <dgm:cxn modelId="{BEC019AB-761D-4F9D-9AF9-DE929A60CD73}" srcId="{77939F85-A102-4A9F-9F7C-7E55C1B33A06}" destId="{C240541B-BB66-4DA4-A34B-3C0209EB6D2F}" srcOrd="0" destOrd="0" parTransId="{DC0C79FA-48F9-4B02-AD1F-CDDD96BC6945}" sibTransId="{E3344755-B4FC-49AC-904A-7482AB5281E6}"/>
    <dgm:cxn modelId="{DEC4F8E8-53C3-4F46-8237-C744D75CC8C6}" srcId="{77939F85-A102-4A9F-9F7C-7E55C1B33A06}" destId="{CE00315B-1BF5-43F4-8A68-D4BAB74522DA}" srcOrd="2" destOrd="0" parTransId="{AA150291-9CB8-45B3-B950-3AA86F487046}" sibTransId="{9BF52762-417E-4455-BBD8-A8731EDF9CF4}"/>
    <dgm:cxn modelId="{9EEFFDFA-C8AE-406E-BA47-B8B93128900D}" type="presOf" srcId="{9C80FD90-19C5-4527-83DF-B5FDD4B398AA}" destId="{A5BC1B97-A791-435A-A41C-A1C16331D7B1}" srcOrd="1" destOrd="0" presId="urn:microsoft.com/office/officeart/2005/8/layout/venn1"/>
    <dgm:cxn modelId="{4F37587F-A594-4317-AC44-7052377D2699}" type="presParOf" srcId="{3357668F-10AE-431E-BC24-225239E16DEA}" destId="{C21FA9CD-7742-4F67-99CD-BEE74AEBDAF6}" srcOrd="0" destOrd="0" presId="urn:microsoft.com/office/officeart/2005/8/layout/venn1"/>
    <dgm:cxn modelId="{4466BF61-1AE6-4604-B933-094D1079BCAD}" type="presParOf" srcId="{3357668F-10AE-431E-BC24-225239E16DEA}" destId="{DCB90F21-FC5A-43EA-A0D2-F7309EDCB915}" srcOrd="1" destOrd="0" presId="urn:microsoft.com/office/officeart/2005/8/layout/venn1"/>
    <dgm:cxn modelId="{FF8072A3-061B-4B18-9F5F-B6F48436ABAF}" type="presParOf" srcId="{3357668F-10AE-431E-BC24-225239E16DEA}" destId="{00440D41-6A06-4519-BF9A-D539DFE743B9}" srcOrd="2" destOrd="0" presId="urn:microsoft.com/office/officeart/2005/8/layout/venn1"/>
    <dgm:cxn modelId="{3F9837CB-2F18-4BBE-8D01-CAC7AFD14A00}" type="presParOf" srcId="{3357668F-10AE-431E-BC24-225239E16DEA}" destId="{A5BC1B97-A791-435A-A41C-A1C16331D7B1}" srcOrd="3" destOrd="0" presId="urn:microsoft.com/office/officeart/2005/8/layout/venn1"/>
    <dgm:cxn modelId="{9768D94D-9424-43B5-8AA7-24716FC667E8}" type="presParOf" srcId="{3357668F-10AE-431E-BC24-225239E16DEA}" destId="{1693B2BC-743F-4F54-8646-BF39C40DE03A}" srcOrd="4" destOrd="0" presId="urn:microsoft.com/office/officeart/2005/8/layout/venn1"/>
    <dgm:cxn modelId="{6D45FBE7-4902-4E13-94EE-DB84999606C2}" type="presParOf" srcId="{3357668F-10AE-431E-BC24-225239E16DEA}" destId="{71622676-A1C8-4679-9453-1E6A3F7706CE}"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ECC4A-686D-4F7F-8CE7-CEB3722CC0F5}">
      <dsp:nvSpPr>
        <dsp:cNvPr id="0" name=""/>
        <dsp:cNvSpPr/>
      </dsp:nvSpPr>
      <dsp:spPr>
        <a:xfrm>
          <a:off x="0" y="515480"/>
          <a:ext cx="4976813" cy="85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EB2AE9-E482-4E7C-87CD-B9CF60373B39}">
      <dsp:nvSpPr>
        <dsp:cNvPr id="0" name=""/>
        <dsp:cNvSpPr/>
      </dsp:nvSpPr>
      <dsp:spPr>
        <a:xfrm>
          <a:off x="248840" y="13639"/>
          <a:ext cx="3483769" cy="1003680"/>
        </a:xfrm>
        <a:prstGeom prst="roundRect">
          <a:avLst/>
        </a:prstGeom>
        <a:solidFill>
          <a:schemeClr val="bg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678" tIns="0" rIns="131678" bIns="0" numCol="1" spcCol="1270" anchor="ctr" anchorCtr="0">
          <a:noAutofit/>
        </a:bodyPr>
        <a:lstStyle/>
        <a:p>
          <a:pPr marL="0" lvl="0" indent="0" algn="l" defTabSz="1511300">
            <a:lnSpc>
              <a:spcPct val="90000"/>
            </a:lnSpc>
            <a:spcBef>
              <a:spcPct val="0"/>
            </a:spcBef>
            <a:spcAft>
              <a:spcPct val="35000"/>
            </a:spcAft>
            <a:buNone/>
          </a:pPr>
          <a:r>
            <a:rPr lang="en-US" sz="3400" kern="1200" dirty="0"/>
            <a:t>Academic</a:t>
          </a:r>
        </a:p>
      </dsp:txBody>
      <dsp:txXfrm>
        <a:off x="297836" y="62635"/>
        <a:ext cx="3385777" cy="905688"/>
      </dsp:txXfrm>
    </dsp:sp>
    <dsp:sp modelId="{A789B83A-2254-40D9-B527-E6C69421F021}">
      <dsp:nvSpPr>
        <dsp:cNvPr id="0" name=""/>
        <dsp:cNvSpPr/>
      </dsp:nvSpPr>
      <dsp:spPr>
        <a:xfrm>
          <a:off x="0" y="2057720"/>
          <a:ext cx="4976813" cy="85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F72D80-04DF-4D41-8DF2-EBD2C1FE69C0}">
      <dsp:nvSpPr>
        <dsp:cNvPr id="0" name=""/>
        <dsp:cNvSpPr/>
      </dsp:nvSpPr>
      <dsp:spPr>
        <a:xfrm>
          <a:off x="227012" y="1549396"/>
          <a:ext cx="3483769" cy="1003680"/>
        </a:xfrm>
        <a:prstGeom prst="roundRect">
          <a:avLst/>
        </a:prstGeom>
        <a:solidFill>
          <a:schemeClr val="tx1">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678" tIns="0" rIns="131678" bIns="0" numCol="1" spcCol="1270" anchor="ctr" anchorCtr="0">
          <a:noAutofit/>
        </a:bodyPr>
        <a:lstStyle/>
        <a:p>
          <a:pPr marL="0" lvl="0" indent="0" algn="l" defTabSz="1511300">
            <a:lnSpc>
              <a:spcPct val="90000"/>
            </a:lnSpc>
            <a:spcBef>
              <a:spcPct val="0"/>
            </a:spcBef>
            <a:spcAft>
              <a:spcPct val="35000"/>
            </a:spcAft>
            <a:buNone/>
          </a:pPr>
          <a:r>
            <a:rPr lang="en-US" sz="3400" kern="1200" dirty="0"/>
            <a:t>Behavioral</a:t>
          </a:r>
        </a:p>
      </dsp:txBody>
      <dsp:txXfrm>
        <a:off x="276008" y="1598392"/>
        <a:ext cx="3385777" cy="905688"/>
      </dsp:txXfrm>
    </dsp:sp>
    <dsp:sp modelId="{0D6AF2BA-C5DF-41D0-BF7C-E8CAE64B616E}">
      <dsp:nvSpPr>
        <dsp:cNvPr id="0" name=""/>
        <dsp:cNvSpPr/>
      </dsp:nvSpPr>
      <dsp:spPr>
        <a:xfrm>
          <a:off x="0" y="3599960"/>
          <a:ext cx="4976813" cy="85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5FC16B-F9A6-458A-9735-018CCEEC08B5}">
      <dsp:nvSpPr>
        <dsp:cNvPr id="0" name=""/>
        <dsp:cNvSpPr/>
      </dsp:nvSpPr>
      <dsp:spPr>
        <a:xfrm>
          <a:off x="227012" y="3073399"/>
          <a:ext cx="3483769" cy="1003680"/>
        </a:xfrm>
        <a:prstGeom prst="roundRect">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1678" tIns="0" rIns="131678" bIns="0" numCol="1" spcCol="1270" anchor="ctr" anchorCtr="0">
          <a:noAutofit/>
        </a:bodyPr>
        <a:lstStyle/>
        <a:p>
          <a:pPr marL="0" lvl="0" indent="0" algn="l" defTabSz="1511300">
            <a:lnSpc>
              <a:spcPct val="90000"/>
            </a:lnSpc>
            <a:spcBef>
              <a:spcPct val="0"/>
            </a:spcBef>
            <a:spcAft>
              <a:spcPct val="35000"/>
            </a:spcAft>
            <a:buNone/>
          </a:pPr>
          <a:r>
            <a:rPr lang="en-US" sz="3400" kern="1200" dirty="0"/>
            <a:t>Social</a:t>
          </a:r>
        </a:p>
      </dsp:txBody>
      <dsp:txXfrm>
        <a:off x="276008" y="3122395"/>
        <a:ext cx="3385777" cy="905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FA9CD-7742-4F67-99CD-BEE74AEBDAF6}">
      <dsp:nvSpPr>
        <dsp:cNvPr id="0" name=""/>
        <dsp:cNvSpPr/>
      </dsp:nvSpPr>
      <dsp:spPr>
        <a:xfrm>
          <a:off x="1141412" y="8"/>
          <a:ext cx="2682240" cy="2682240"/>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Academic Support</a:t>
          </a:r>
        </a:p>
      </dsp:txBody>
      <dsp:txXfrm>
        <a:off x="1499044" y="469400"/>
        <a:ext cx="1966976" cy="1207008"/>
      </dsp:txXfrm>
    </dsp:sp>
    <dsp:sp modelId="{00440D41-6A06-4519-BF9A-D539DFE743B9}">
      <dsp:nvSpPr>
        <dsp:cNvPr id="0" name=""/>
        <dsp:cNvSpPr/>
      </dsp:nvSpPr>
      <dsp:spPr>
        <a:xfrm>
          <a:off x="2115128" y="1732280"/>
          <a:ext cx="2682240" cy="2682240"/>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Social Support</a:t>
          </a:r>
        </a:p>
      </dsp:txBody>
      <dsp:txXfrm>
        <a:off x="2935446" y="2425192"/>
        <a:ext cx="1609344" cy="1475232"/>
      </dsp:txXfrm>
    </dsp:sp>
    <dsp:sp modelId="{1693B2BC-743F-4F54-8646-BF39C40DE03A}">
      <dsp:nvSpPr>
        <dsp:cNvPr id="0" name=""/>
        <dsp:cNvSpPr/>
      </dsp:nvSpPr>
      <dsp:spPr>
        <a:xfrm>
          <a:off x="150825" y="1788151"/>
          <a:ext cx="2682240" cy="2682240"/>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Behavioral Support</a:t>
          </a:r>
        </a:p>
      </dsp:txBody>
      <dsp:txXfrm>
        <a:off x="403402" y="2481063"/>
        <a:ext cx="1609344" cy="147523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t>6/13/2019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t>6/13/2019</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62" name="Rectangle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lnSpc>
                <a:spcPct val="90000"/>
              </a:lnSpc>
            </a:pPr>
            <a:endParaRPr sz="3200">
              <a:solidFill>
                <a:schemeClr val="tx2"/>
              </a:solidFill>
            </a:endParaRPr>
          </a:p>
        </p:txBody>
      </p:sp>
      <p:sp>
        <p:nvSpPr>
          <p:cNvPr id="2" name="Title 1"/>
          <p:cNvSpPr>
            <a:spLocks noGrp="1"/>
          </p:cNvSpPr>
          <p:nvPr>
            <p:ph type="ctrTitle"/>
          </p:nvPr>
        </p:nvSpPr>
        <p:spPr>
          <a:xfrm>
            <a:off x="1218883" y="1905002"/>
            <a:ext cx="9751060" cy="2147926"/>
          </a:xfrm>
        </p:spPr>
        <p:txBody>
          <a:bodyPr anchor="ctr">
            <a:normAutofit/>
          </a:bodyPr>
          <a:lstStyle>
            <a:lvl1pPr algn="ctr">
              <a:defRPr sz="4400" cap="all" normalizeH="0" baseline="0"/>
            </a:lvl1pPr>
          </a:lstStyle>
          <a:p>
            <a:r>
              <a:rPr lang="en-US"/>
              <a:t>Click to edit Master title style</a:t>
            </a:r>
            <a:endParaRPr/>
          </a:p>
        </p:txBody>
      </p:sp>
      <p:sp>
        <p:nvSpPr>
          <p:cNvPr id="3" name="Subtitle 2"/>
          <p:cNvSpPr>
            <a:spLocks noGrp="1"/>
          </p:cNvSpPr>
          <p:nvPr>
            <p:ph type="subTitle" idx="1"/>
          </p:nvPr>
        </p:nvSpPr>
        <p:spPr>
          <a:xfrm>
            <a:off x="1218883" y="4140200"/>
            <a:ext cx="975106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a:t>Click to edit Master title style</a:t>
            </a:r>
            <a:endParaRPr/>
          </a:p>
        </p:txBody>
      </p:sp>
      <p:sp>
        <p:nvSpPr>
          <p:cNvPr id="9" name="Rectangle 8" descr="&#10;"/>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10;"/>
          <p:cNvSpPr>
            <a:spLocks noGrp="1"/>
          </p:cNvSpPr>
          <p:nvPr>
            <p:ph type="pic" idx="1"/>
          </p:nvPr>
        </p:nvSpPr>
        <p:spPr>
          <a:xfrm>
            <a:off x="507868" y="482600"/>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dirty="0"/>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6/13/2019</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0043" y="482599"/>
            <a:ext cx="1843982" cy="57912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162" y="482599"/>
            <a:ext cx="9040045" cy="57912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6/13/2019</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6/13/2019</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218883" y="1524000"/>
            <a:ext cx="9751060" cy="1992597"/>
          </a:xfrm>
        </p:spPr>
        <p:txBody>
          <a:bodyPr anchor="b" anchorCtr="0">
            <a:noAutofit/>
          </a:bodyPr>
          <a:lstStyle>
            <a:lvl1pPr algn="ctr">
              <a:defRPr sz="4400" b="0" cap="all" baseline="0"/>
            </a:lvl1pPr>
          </a:lstStyle>
          <a:p>
            <a:r>
              <a:rPr lang="en-US"/>
              <a:t>Click to edit Master title style</a:t>
            </a:r>
            <a:endParaRPr/>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6/13/2019</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B9B9059-F1D6-41D0-95CF-D21CAA096B3A}" type="datetimeFigureOut">
              <a:rPr lang="en-US"/>
              <a:t>6/13/2019</a:t>
            </a:fld>
            <a:endParaRPr/>
          </a:p>
        </p:txBody>
      </p:sp>
      <p:sp>
        <p:nvSpPr>
          <p:cNvPr id="7" name="Slide Number Placeholder 6"/>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B9B9059-F1D6-41D0-95CF-D21CAA096B3A}" type="datetimeFigureOut">
              <a:rPr lang="en-US"/>
              <a:t>6/13/2019</a:t>
            </a:fld>
            <a:endParaRPr/>
          </a:p>
        </p:txBody>
      </p:sp>
      <p:sp>
        <p:nvSpPr>
          <p:cNvPr id="9" name="Slide Number Placeholder 8"/>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B9B9059-F1D6-41D0-95CF-D21CAA096B3A}" type="datetimeFigureOut">
              <a:rPr lang="en-US"/>
              <a:t>6/13/2019</a:t>
            </a:fld>
            <a:endParaRPr/>
          </a:p>
        </p:txBody>
      </p:sp>
      <p:sp>
        <p:nvSpPr>
          <p:cNvPr id="5" name="Slide Number Placeholder 4"/>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a:t>Click to edit Master title style</a:t>
            </a:r>
            <a:endParaRPr/>
          </a:p>
        </p:txBody>
      </p:sp>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Content Placeholder 2"/>
          <p:cNvSpPr>
            <a:spLocks noGrp="1"/>
          </p:cNvSpPr>
          <p:nvPr>
            <p:ph idx="1"/>
          </p:nvPr>
        </p:nvSpPr>
        <p:spPr bwMode="white">
          <a:xfrm>
            <a:off x="507868" y="482600"/>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6399133" y="1905000"/>
            <a:ext cx="5180251" cy="1727200"/>
          </a:xfrm>
        </p:spPr>
        <p:txBody>
          <a:bodyPr anchor="b" anchorCtr="0">
            <a:normAutofit/>
          </a:bodyPr>
          <a:lstStyle>
            <a:lvl1pPr algn="l">
              <a:defRPr sz="3200" b="0"/>
            </a:lvl1pPr>
          </a:lstStyle>
          <a:p>
            <a:r>
              <a:rPr lang="en-US"/>
              <a:t>Click to edit Master title style</a:t>
            </a:r>
            <a:endParaRPr/>
          </a:p>
        </p:txBody>
      </p:sp>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10;"/>
          <p:cNvSpPr>
            <a:spLocks noGrp="1"/>
          </p:cNvSpPr>
          <p:nvPr>
            <p:ph type="pic" idx="1"/>
          </p:nvPr>
        </p:nvSpPr>
        <p:spPr>
          <a:xfrm>
            <a:off x="507869"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6399133"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a:pPr/>
              <a:t>6/13/2019</a:t>
            </a:fld>
            <a:endParaRPr/>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a:pPr/>
              <a:t>‹#›</a:t>
            </a:fld>
            <a:endParaRPr/>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LFO Student Success Center</a:t>
            </a:r>
          </a:p>
        </p:txBody>
      </p:sp>
      <p:sp>
        <p:nvSpPr>
          <p:cNvPr id="2" name="Subtitle 1"/>
          <p:cNvSpPr>
            <a:spLocks noGrp="1"/>
          </p:cNvSpPr>
          <p:nvPr>
            <p:ph type="subTitle" idx="1"/>
          </p:nvPr>
        </p:nvSpPr>
        <p:spPr/>
        <p:txBody>
          <a:bodyPr>
            <a:normAutofit/>
          </a:bodyPr>
          <a:lstStyle/>
          <a:p>
            <a:r>
              <a:rPr lang="en-US" dirty="0"/>
              <a:t>Graduation = Success!</a:t>
            </a:r>
          </a:p>
        </p:txBody>
      </p:sp>
    </p:spTree>
    <p:extLst>
      <p:ext uri="{BB962C8B-B14F-4D97-AF65-F5344CB8AC3E}">
        <p14:creationId xmlns:p14="http://schemas.microsoft.com/office/powerpoint/2010/main" val="108287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“Vision is the art of seeing what is invisible to others”</a:t>
            </a:r>
          </a:p>
        </p:txBody>
      </p:sp>
      <p:sp>
        <p:nvSpPr>
          <p:cNvPr id="3" name="Text Placeholder 2"/>
          <p:cNvSpPr>
            <a:spLocks noGrp="1"/>
          </p:cNvSpPr>
          <p:nvPr>
            <p:ph type="body" idx="1"/>
          </p:nvPr>
        </p:nvSpPr>
        <p:spPr/>
        <p:txBody>
          <a:bodyPr/>
          <a:lstStyle/>
          <a:p>
            <a:r>
              <a:rPr lang="en-US" dirty="0">
                <a:solidFill>
                  <a:schemeClr val="bg1"/>
                </a:solidFill>
              </a:rPr>
              <a:t>-Jonathan Swift</a:t>
            </a:r>
          </a:p>
        </p:txBody>
      </p:sp>
    </p:spTree>
    <p:extLst>
      <p:ext uri="{BB962C8B-B14F-4D97-AF65-F5344CB8AC3E}">
        <p14:creationId xmlns:p14="http://schemas.microsoft.com/office/powerpoint/2010/main" val="396955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Student Success center?</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8000" y="1206831"/>
            <a:ext cx="6602413" cy="4393538"/>
          </a:xfrm>
        </p:spPr>
      </p:pic>
      <p:sp>
        <p:nvSpPr>
          <p:cNvPr id="4" name="Text Placeholder 3"/>
          <p:cNvSpPr>
            <a:spLocks noGrp="1"/>
          </p:cNvSpPr>
          <p:nvPr>
            <p:ph type="body" sz="half" idx="2"/>
          </p:nvPr>
        </p:nvSpPr>
        <p:spPr/>
        <p:txBody>
          <a:bodyPr/>
          <a:lstStyle/>
          <a:p>
            <a:r>
              <a:rPr lang="en-US" dirty="0"/>
              <a:t>It’s a place where kids:</a:t>
            </a:r>
          </a:p>
          <a:p>
            <a:pPr marL="342900" indent="-342900">
              <a:buFont typeface="Arial" panose="020B0604020202020204" pitchFamily="34" charset="0"/>
              <a:buChar char="•"/>
            </a:pPr>
            <a:r>
              <a:rPr lang="en-US" dirty="0"/>
              <a:t>Belong</a:t>
            </a:r>
          </a:p>
          <a:p>
            <a:pPr marL="342900" indent="-342900">
              <a:buFont typeface="Arial" panose="020B0604020202020204" pitchFamily="34" charset="0"/>
              <a:buChar char="•"/>
            </a:pPr>
            <a:r>
              <a:rPr lang="en-US" dirty="0"/>
              <a:t>Serve</a:t>
            </a:r>
          </a:p>
          <a:p>
            <a:pPr marL="342900" indent="-342900">
              <a:buFont typeface="Arial" panose="020B0604020202020204" pitchFamily="34" charset="0"/>
              <a:buChar char="•"/>
            </a:pPr>
            <a:r>
              <a:rPr lang="en-US" dirty="0"/>
              <a:t>Receive Support</a:t>
            </a:r>
          </a:p>
          <a:p>
            <a:pPr marL="342900" indent="-342900">
              <a:buFont typeface="Arial" panose="020B0604020202020204" pitchFamily="34" charset="0"/>
              <a:buChar char="•"/>
            </a:pPr>
            <a:r>
              <a:rPr lang="en-US" dirty="0"/>
              <a:t>Have Fun</a:t>
            </a:r>
          </a:p>
        </p:txBody>
      </p:sp>
    </p:spTree>
    <p:extLst>
      <p:ext uri="{BB962C8B-B14F-4D97-AF65-F5344CB8AC3E}">
        <p14:creationId xmlns:p14="http://schemas.microsoft.com/office/powerpoint/2010/main" val="423569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4162" y="436905"/>
            <a:ext cx="10360501" cy="1219200"/>
          </a:xfrm>
        </p:spPr>
        <p:txBody>
          <a:bodyPr/>
          <a:lstStyle/>
          <a:p>
            <a:r>
              <a:rPr lang="en-US" dirty="0"/>
              <a:t>Every LFO Student will be successful! </a:t>
            </a:r>
          </a:p>
        </p:txBody>
      </p:sp>
      <p:sp>
        <p:nvSpPr>
          <p:cNvPr id="14" name="Content Placeholder 13"/>
          <p:cNvSpPr>
            <a:spLocks noGrp="1"/>
          </p:cNvSpPr>
          <p:nvPr>
            <p:ph idx="1"/>
          </p:nvPr>
        </p:nvSpPr>
        <p:spPr/>
        <p:txBody>
          <a:bodyPr>
            <a:normAutofit/>
          </a:bodyPr>
          <a:lstStyle/>
          <a:p>
            <a:r>
              <a:rPr lang="en-US" dirty="0"/>
              <a:t>Graduation = school completion!</a:t>
            </a:r>
          </a:p>
          <a:p>
            <a:pPr lvl="0">
              <a:buClr>
                <a:srgbClr val="BCB49E"/>
              </a:buClr>
            </a:pPr>
            <a:r>
              <a:rPr lang="en-US" dirty="0">
                <a:solidFill>
                  <a:prstClr val="white"/>
                </a:solidFill>
              </a:rPr>
              <a:t>70% of inmates are dropouts</a:t>
            </a:r>
          </a:p>
          <a:p>
            <a:pPr lvl="0">
              <a:buClr>
                <a:srgbClr val="BCB49E"/>
              </a:buClr>
            </a:pPr>
            <a:r>
              <a:rPr lang="en-US" dirty="0">
                <a:solidFill>
                  <a:prstClr val="white"/>
                </a:solidFill>
              </a:rPr>
              <a:t>Dropouts represent nearly half of welfare</a:t>
            </a:r>
          </a:p>
          <a:p>
            <a:pPr lvl="0">
              <a:buClr>
                <a:srgbClr val="BCB49E"/>
              </a:buClr>
            </a:pPr>
            <a:r>
              <a:rPr lang="en-US" dirty="0">
                <a:solidFill>
                  <a:prstClr val="white"/>
                </a:solidFill>
              </a:rPr>
              <a:t>No college w/out high school diploma</a:t>
            </a:r>
          </a:p>
          <a:p>
            <a:r>
              <a:rPr lang="en-US" dirty="0"/>
              <a:t>Lower wages, fewer jobs, shorter lives, etc.</a:t>
            </a:r>
          </a:p>
          <a:p>
            <a:pPr lvl="0">
              <a:buClr>
                <a:srgbClr val="BCB49E"/>
              </a:buClr>
            </a:pPr>
            <a:r>
              <a:rPr lang="en-US" dirty="0">
                <a:solidFill>
                  <a:prstClr val="white"/>
                </a:solidFill>
              </a:rPr>
              <a:t>Strongest dropout predictor: </a:t>
            </a:r>
            <a:r>
              <a:rPr lang="en-US" b="1" dirty="0">
                <a:solidFill>
                  <a:prstClr val="white"/>
                </a:solidFill>
              </a:rPr>
              <a:t>Family dynamic</a:t>
            </a:r>
          </a:p>
          <a:p>
            <a:pPr lvl="0">
              <a:buClr>
                <a:srgbClr val="BCB49E"/>
              </a:buClr>
            </a:pPr>
            <a:r>
              <a:rPr lang="en-US" dirty="0">
                <a:solidFill>
                  <a:prstClr val="white"/>
                </a:solidFill>
              </a:rPr>
              <a:t>We can not leave one Warrior behind!</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4212" y="3828089"/>
            <a:ext cx="3583174" cy="2616199"/>
          </a:xfrm>
          <a:prstGeom prst="rect">
            <a:avLst/>
          </a:prstGeom>
        </p:spPr>
      </p:pic>
    </p:spTree>
    <p:extLst>
      <p:ext uri="{BB962C8B-B14F-4D97-AF65-F5344CB8AC3E}">
        <p14:creationId xmlns:p14="http://schemas.microsoft.com/office/powerpoint/2010/main" val="1795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442844"/>
            <a:ext cx="10360501" cy="1219200"/>
          </a:xfrm>
        </p:spPr>
        <p:txBody>
          <a:bodyPr>
            <a:normAutofit/>
          </a:bodyPr>
          <a:lstStyle/>
          <a:p>
            <a:r>
              <a:rPr lang="en-US" dirty="0"/>
              <a:t>Barriers to success fall into these areas</a:t>
            </a:r>
          </a:p>
        </p:txBody>
      </p:sp>
      <p:sp>
        <p:nvSpPr>
          <p:cNvPr id="6" name="Content Placeholder 5"/>
          <p:cNvSpPr>
            <a:spLocks noGrp="1"/>
          </p:cNvSpPr>
          <p:nvPr>
            <p:ph sz="half" idx="2"/>
          </p:nvPr>
        </p:nvSpPr>
        <p:spPr>
          <a:xfrm>
            <a:off x="6297559" y="1803400"/>
            <a:ext cx="4977104" cy="4470400"/>
          </a:xfrm>
        </p:spPr>
        <p:txBody>
          <a:bodyPr/>
          <a:lstStyle/>
          <a:p>
            <a:r>
              <a:rPr lang="en-US" dirty="0"/>
              <a:t>Toughest barriers for these students are not academic, but social-</a:t>
            </a:r>
            <a:r>
              <a:rPr lang="en-US" b="1" dirty="0"/>
              <a:t>Family characteristics</a:t>
            </a:r>
          </a:p>
          <a:p>
            <a:r>
              <a:rPr lang="en-US" dirty="0"/>
              <a:t>Least control over social barriers</a:t>
            </a:r>
          </a:p>
          <a:p>
            <a:r>
              <a:rPr lang="en-US" dirty="0"/>
              <a:t>How do we remove them?</a:t>
            </a: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632551989"/>
              </p:ext>
            </p:extLst>
          </p:nvPr>
        </p:nvGraphicFramePr>
        <p:xfrm>
          <a:off x="914400" y="1803400"/>
          <a:ext cx="4976813"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47012" y="4038600"/>
            <a:ext cx="3124200" cy="2343150"/>
          </a:xfrm>
          <a:prstGeom prst="rect">
            <a:avLst/>
          </a:prstGeom>
        </p:spPr>
      </p:pic>
    </p:spTree>
    <p:extLst>
      <p:ext uri="{BB962C8B-B14F-4D97-AF65-F5344CB8AC3E}">
        <p14:creationId xmlns:p14="http://schemas.microsoft.com/office/powerpoint/2010/main" val="47147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363330"/>
            <a:ext cx="10360501" cy="1219200"/>
          </a:xfrm>
        </p:spPr>
        <p:txBody>
          <a:bodyPr>
            <a:normAutofit/>
          </a:bodyPr>
          <a:lstStyle/>
          <a:p>
            <a:r>
              <a:rPr lang="en-US" dirty="0"/>
              <a:t>Make every student a 3</a:t>
            </a:r>
            <a:r>
              <a:rPr lang="en-US" baseline="30000" dirty="0"/>
              <a:t>rd</a:t>
            </a:r>
            <a:r>
              <a:rPr lang="en-US" dirty="0"/>
              <a:t> base kid! </a:t>
            </a:r>
          </a:p>
        </p:txBody>
      </p:sp>
      <p:sp>
        <p:nvSpPr>
          <p:cNvPr id="6" name="Content Placeholder 5"/>
          <p:cNvSpPr>
            <a:spLocks noGrp="1"/>
          </p:cNvSpPr>
          <p:nvPr>
            <p:ph sz="half" idx="2"/>
          </p:nvPr>
        </p:nvSpPr>
        <p:spPr/>
        <p:txBody>
          <a:bodyPr>
            <a:normAutofit/>
          </a:bodyPr>
          <a:lstStyle/>
          <a:p>
            <a:r>
              <a:rPr lang="en-US" dirty="0"/>
              <a:t>Some kids start school on 3</a:t>
            </a:r>
            <a:r>
              <a:rPr lang="en-US" baseline="30000" dirty="0"/>
              <a:t>rd</a:t>
            </a:r>
            <a:r>
              <a:rPr lang="en-US" dirty="0"/>
              <a:t> base, but many others do not.</a:t>
            </a:r>
          </a:p>
          <a:p>
            <a:r>
              <a:rPr lang="en-US" dirty="0"/>
              <a:t>Support these students beyond the classroom</a:t>
            </a:r>
          </a:p>
          <a:p>
            <a:r>
              <a:rPr lang="en-US" dirty="0"/>
              <a:t>Partnership with CIS to support at-risk students  </a:t>
            </a:r>
          </a:p>
          <a:p>
            <a:r>
              <a:rPr lang="en-US" dirty="0"/>
              <a:t>Connect students/parents with support</a:t>
            </a:r>
          </a:p>
          <a:p>
            <a:r>
              <a:rPr lang="en-US" dirty="0"/>
              <a:t>What do these areas of support consist of?</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813371376"/>
              </p:ext>
            </p:extLst>
          </p:nvPr>
        </p:nvGraphicFramePr>
        <p:xfrm>
          <a:off x="914400" y="1828800"/>
          <a:ext cx="4976813"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080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Support</a:t>
            </a:r>
          </a:p>
        </p:txBody>
      </p:sp>
      <p:sp>
        <p:nvSpPr>
          <p:cNvPr id="4" name="Text Placeholder 3"/>
          <p:cNvSpPr>
            <a:spLocks noGrp="1"/>
          </p:cNvSpPr>
          <p:nvPr>
            <p:ph type="body" sz="half" idx="2"/>
          </p:nvPr>
        </p:nvSpPr>
        <p:spPr/>
        <p:txBody>
          <a:bodyPr/>
          <a:lstStyle/>
          <a:p>
            <a:pPr marL="342900" indent="-342900">
              <a:buFont typeface="Wingdings" panose="05000000000000000000" pitchFamily="2" charset="2"/>
              <a:buChar char="Ø"/>
            </a:pPr>
            <a:r>
              <a:rPr lang="en-US" dirty="0"/>
              <a:t>Peer tutoring!</a:t>
            </a:r>
          </a:p>
          <a:p>
            <a:pPr marL="342900" indent="-342900">
              <a:buFont typeface="Wingdings" panose="05000000000000000000" pitchFamily="2" charset="2"/>
              <a:buChar char="Ø"/>
            </a:pPr>
            <a:r>
              <a:rPr lang="en-US" dirty="0"/>
              <a:t>Morning study hall</a:t>
            </a:r>
          </a:p>
          <a:p>
            <a:pPr marL="342900" indent="-342900">
              <a:buFont typeface="Wingdings" panose="05000000000000000000" pitchFamily="2" charset="2"/>
              <a:buChar char="Ø"/>
            </a:pPr>
            <a:r>
              <a:rPr lang="en-US" dirty="0"/>
              <a:t>FLEX Lunch</a:t>
            </a:r>
          </a:p>
          <a:p>
            <a:pPr marL="342900" indent="-342900">
              <a:buFont typeface="Wingdings" panose="05000000000000000000" pitchFamily="2" charset="2"/>
              <a:buChar char="Ø"/>
            </a:pPr>
            <a:r>
              <a:rPr lang="en-US" dirty="0"/>
              <a:t>Involve parents!</a:t>
            </a:r>
          </a:p>
          <a:p>
            <a:pPr marL="342900" indent="-342900">
              <a:buFont typeface="Wingdings" panose="05000000000000000000" pitchFamily="2" charset="2"/>
              <a:buChar char="Ø"/>
            </a:pPr>
            <a:r>
              <a:rPr lang="en-US" dirty="0"/>
              <a:t>Guidance counselors</a:t>
            </a:r>
          </a:p>
          <a:p>
            <a:pPr marL="342900" indent="-342900">
              <a:buFont typeface="Wingdings" panose="05000000000000000000" pitchFamily="2" charset="2"/>
              <a:buChar char="Ø"/>
            </a:pPr>
            <a:r>
              <a:rPr lang="en-US" dirty="0"/>
              <a:t>Classroom teachers</a:t>
            </a:r>
          </a:p>
          <a:p>
            <a:pPr marL="342900" indent="-342900">
              <a:buFont typeface="Wingdings" panose="05000000000000000000" pitchFamily="2" charset="2"/>
              <a:buChar char="Ø"/>
            </a:pPr>
            <a:r>
              <a:rPr lang="en-US" dirty="0"/>
              <a:t>IEP tutoring</a:t>
            </a:r>
          </a:p>
          <a:p>
            <a:pPr marL="342900" indent="-342900">
              <a:buFont typeface="Wingdings" panose="05000000000000000000" pitchFamily="2" charset="2"/>
              <a:buChar char="Ø"/>
            </a:pPr>
            <a:r>
              <a:rPr lang="en-US" dirty="0" err="1"/>
              <a:t>CONNECTed</a:t>
            </a:r>
            <a:endParaRPr lang="en-US" dirty="0"/>
          </a:p>
          <a:p>
            <a:endParaRPr lang="en-US" dirty="0"/>
          </a:p>
        </p:txBody>
      </p:sp>
      <p:pic>
        <p:nvPicPr>
          <p:cNvPr id="9" name="Picture Placeholder 8"/>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2328" r="12328"/>
          <a:stretch>
            <a:fillRect/>
          </a:stretch>
        </p:blipFill>
        <p:spPr/>
      </p:pic>
    </p:spTree>
    <p:extLst>
      <p:ext uri="{BB962C8B-B14F-4D97-AF65-F5344CB8AC3E}">
        <p14:creationId xmlns:p14="http://schemas.microsoft.com/office/powerpoint/2010/main" val="247851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r>
              <a:rPr lang="en-US" sz="2800" dirty="0"/>
              <a:t>ehavioral Support</a:t>
            </a: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2328" r="12328"/>
          <a:stretch>
            <a:fillRect/>
          </a:stretch>
        </p:blipFill>
        <p:spPr/>
      </p:pic>
      <p:sp>
        <p:nvSpPr>
          <p:cNvPr id="4" name="Text Placeholder 3"/>
          <p:cNvSpPr>
            <a:spLocks noGrp="1"/>
          </p:cNvSpPr>
          <p:nvPr>
            <p:ph type="body" sz="half" idx="2"/>
          </p:nvPr>
        </p:nvSpPr>
        <p:spPr/>
        <p:txBody>
          <a:bodyPr/>
          <a:lstStyle/>
          <a:p>
            <a:pPr marL="342900" indent="-342900">
              <a:buFont typeface="Wingdings" panose="05000000000000000000" pitchFamily="2" charset="2"/>
              <a:buChar char="Ø"/>
            </a:pPr>
            <a:r>
              <a:rPr lang="en-US" dirty="0"/>
              <a:t>PBIS team</a:t>
            </a:r>
          </a:p>
          <a:p>
            <a:pPr marL="342900" indent="-342900">
              <a:buFont typeface="Wingdings" panose="05000000000000000000" pitchFamily="2" charset="2"/>
              <a:buChar char="Ø"/>
            </a:pPr>
            <a:r>
              <a:rPr lang="en-US" dirty="0"/>
              <a:t>Mindset strategies</a:t>
            </a:r>
          </a:p>
          <a:p>
            <a:pPr marL="342900" indent="-342900">
              <a:buFont typeface="Wingdings" panose="05000000000000000000" pitchFamily="2" charset="2"/>
              <a:buChar char="Ø"/>
            </a:pPr>
            <a:r>
              <a:rPr lang="en-US" dirty="0"/>
              <a:t>Innovative discipline</a:t>
            </a:r>
          </a:p>
          <a:p>
            <a:pPr marL="342900" indent="-342900">
              <a:buFont typeface="Wingdings" panose="05000000000000000000" pitchFamily="2" charset="2"/>
              <a:buChar char="Ø"/>
            </a:pPr>
            <a:r>
              <a:rPr lang="en-US" dirty="0"/>
              <a:t>Teacher coaching</a:t>
            </a:r>
          </a:p>
          <a:p>
            <a:pPr marL="342900" indent="-342900">
              <a:buFont typeface="Wingdings" panose="05000000000000000000" pitchFamily="2" charset="2"/>
              <a:buChar char="Ø"/>
            </a:pPr>
            <a:r>
              <a:rPr lang="en-US" dirty="0"/>
              <a:t>Attendance Support Team!</a:t>
            </a:r>
          </a:p>
          <a:p>
            <a:pPr marL="342900" indent="-342900">
              <a:buFont typeface="Wingdings" panose="05000000000000000000" pitchFamily="2" charset="2"/>
              <a:buChar char="Ø"/>
            </a:pPr>
            <a:r>
              <a:rPr lang="en-US" dirty="0"/>
              <a:t>SRO mentoring</a:t>
            </a:r>
          </a:p>
          <a:p>
            <a:pPr marL="342900" indent="-342900">
              <a:buFont typeface="Wingdings" panose="05000000000000000000" pitchFamily="2" charset="2"/>
              <a:buChar char="Ø"/>
            </a:pPr>
            <a:r>
              <a:rPr lang="en-US" dirty="0"/>
              <a:t>Relationship building</a:t>
            </a:r>
          </a:p>
          <a:p>
            <a:endParaRPr lang="en-US" dirty="0"/>
          </a:p>
        </p:txBody>
      </p:sp>
    </p:spTree>
    <p:extLst>
      <p:ext uri="{BB962C8B-B14F-4D97-AF65-F5344CB8AC3E}">
        <p14:creationId xmlns:p14="http://schemas.microsoft.com/office/powerpoint/2010/main" val="264063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Support</a:t>
            </a:r>
          </a:p>
        </p:txBody>
      </p:sp>
      <p:sp>
        <p:nvSpPr>
          <p:cNvPr id="4" name="Text Placeholder 3"/>
          <p:cNvSpPr>
            <a:spLocks noGrp="1"/>
          </p:cNvSpPr>
          <p:nvPr>
            <p:ph type="body" sz="half" idx="2"/>
          </p:nvPr>
        </p:nvSpPr>
        <p:spPr/>
        <p:txBody>
          <a:bodyPr>
            <a:normAutofit fontScale="77500" lnSpcReduction="20000"/>
          </a:bodyPr>
          <a:lstStyle/>
          <a:p>
            <a:pPr marL="342900" indent="-342900">
              <a:buFont typeface="Wingdings" panose="05000000000000000000" pitchFamily="2" charset="2"/>
              <a:buChar char="Ø"/>
            </a:pPr>
            <a:r>
              <a:rPr lang="en-US" dirty="0"/>
              <a:t>Communities in Schools</a:t>
            </a:r>
          </a:p>
          <a:p>
            <a:pPr marL="342900" indent="-342900">
              <a:buFont typeface="Wingdings" panose="05000000000000000000" pitchFamily="2" charset="2"/>
              <a:buChar char="Ø"/>
            </a:pPr>
            <a:r>
              <a:rPr lang="en-US" dirty="0"/>
              <a:t>Catoosa County Sherriff’s Office</a:t>
            </a:r>
          </a:p>
          <a:p>
            <a:pPr marL="342900" indent="-342900">
              <a:buFont typeface="Wingdings" panose="05000000000000000000" pitchFamily="2" charset="2"/>
              <a:buChar char="Ø"/>
            </a:pPr>
            <a:r>
              <a:rPr lang="en-US" dirty="0"/>
              <a:t>Dept. of Juvenile Justice</a:t>
            </a:r>
          </a:p>
          <a:p>
            <a:pPr marL="342900" indent="-342900">
              <a:buFont typeface="Wingdings" panose="05000000000000000000" pitchFamily="2" charset="2"/>
              <a:buChar char="Ø"/>
            </a:pPr>
            <a:r>
              <a:rPr lang="en-US" dirty="0"/>
              <a:t>Dept. of Family and Children’s Service</a:t>
            </a:r>
          </a:p>
          <a:p>
            <a:pPr marL="342900" indent="-342900">
              <a:buFont typeface="Wingdings" panose="05000000000000000000" pitchFamily="2" charset="2"/>
              <a:buChar char="Ø"/>
            </a:pPr>
            <a:r>
              <a:rPr lang="en-US" dirty="0"/>
              <a:t>Georgia Hope</a:t>
            </a:r>
          </a:p>
          <a:p>
            <a:pPr marL="342900" indent="-342900">
              <a:buFont typeface="Wingdings" panose="05000000000000000000" pitchFamily="2" charset="2"/>
              <a:buChar char="Ø"/>
            </a:pPr>
            <a:r>
              <a:rPr lang="en-US" dirty="0"/>
              <a:t>United Way</a:t>
            </a:r>
          </a:p>
          <a:p>
            <a:pPr marL="342900" indent="-342900">
              <a:buFont typeface="Wingdings" panose="05000000000000000000" pitchFamily="2" charset="2"/>
              <a:buChar char="Ø"/>
            </a:pPr>
            <a:r>
              <a:rPr lang="en-US" dirty="0"/>
              <a:t>Catoosa County Magistrate Court</a:t>
            </a:r>
          </a:p>
          <a:p>
            <a:pPr marL="342900" indent="-342900">
              <a:buFont typeface="Wingdings" panose="05000000000000000000" pitchFamily="2" charset="2"/>
              <a:buChar char="Ø"/>
            </a:pPr>
            <a:r>
              <a:rPr lang="en-US" dirty="0"/>
              <a:t>Georgia Vocational Rehabilitation Agency</a:t>
            </a:r>
          </a:p>
          <a:p>
            <a:pPr marL="342900" indent="-342900">
              <a:buFont typeface="Wingdings" panose="05000000000000000000" pitchFamily="2" charset="2"/>
              <a:buChar char="Ø"/>
            </a:pPr>
            <a:r>
              <a:rPr lang="en-US" dirty="0"/>
              <a:t>Laundry facility</a:t>
            </a:r>
          </a:p>
          <a:p>
            <a:pPr marL="342900" indent="-342900">
              <a:buFont typeface="Wingdings" panose="05000000000000000000" pitchFamily="2" charset="2"/>
              <a:buChar char="Ø"/>
            </a:pPr>
            <a:r>
              <a:rPr lang="en-US" dirty="0"/>
              <a:t>Food Pantry</a:t>
            </a:r>
          </a:p>
          <a:p>
            <a:pPr marL="342900" indent="-342900">
              <a:buFont typeface="Wingdings" panose="05000000000000000000" pitchFamily="2" charset="2"/>
              <a:buChar char="Ø"/>
            </a:pPr>
            <a:r>
              <a:rPr lang="en-US" dirty="0"/>
              <a:t>Clothing closet</a:t>
            </a:r>
          </a:p>
          <a:p>
            <a:endParaRPr lang="en-US" dirty="0"/>
          </a:p>
        </p:txBody>
      </p:sp>
      <p:pic>
        <p:nvPicPr>
          <p:cNvPr id="9" name="Picture Placeholder 8"/>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2328" r="12328"/>
          <a:stretch>
            <a:fillRect/>
          </a:stretch>
        </p:blipFill>
        <p:spPr>
          <a:xfrm>
            <a:off x="507868" y="482599"/>
            <a:ext cx="6602281" cy="5842001"/>
          </a:xfrm>
        </p:spPr>
      </p:pic>
    </p:spTree>
    <p:extLst>
      <p:ext uri="{BB962C8B-B14F-4D97-AF65-F5344CB8AC3E}">
        <p14:creationId xmlns:p14="http://schemas.microsoft.com/office/powerpoint/2010/main" val="244191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LFO Student Success Center: Making every kid a 3</a:t>
            </a:r>
            <a:r>
              <a:rPr lang="en-US" baseline="30000" dirty="0"/>
              <a:t>rd</a:t>
            </a:r>
            <a:r>
              <a:rPr lang="en-US" dirty="0"/>
              <a:t> base kid!</a:t>
            </a:r>
          </a:p>
        </p:txBody>
      </p:sp>
      <p:pic>
        <p:nvPicPr>
          <p:cNvPr id="6" name="Content Placeholder 5"/>
          <p:cNvPicPr>
            <a:picLocks noGrp="1" noChangeAspect="1"/>
          </p:cNvPicPr>
          <p:nvPr>
            <p:ph sz="half" idx="1"/>
          </p:nvPr>
        </p:nvPicPr>
        <p:blipFill>
          <a:blip r:embed="rId2"/>
          <a:stretch>
            <a:fillRect/>
          </a:stretch>
        </p:blipFill>
        <p:spPr>
          <a:xfrm>
            <a:off x="4790893" y="1748979"/>
            <a:ext cx="2834864" cy="5042278"/>
          </a:xfrm>
          <a:prstGeom prst="rect">
            <a:avLst/>
          </a:prstGeom>
        </p:spPr>
      </p:pic>
      <p:pic>
        <p:nvPicPr>
          <p:cNvPr id="5" name="Content Placeholder 4"/>
          <p:cNvPicPr>
            <a:picLocks noGrp="1" noChangeAspect="1"/>
          </p:cNvPicPr>
          <p:nvPr>
            <p:ph sz="half" idx="2"/>
          </p:nvPr>
        </p:nvPicPr>
        <p:blipFill>
          <a:blip r:embed="rId3"/>
          <a:stretch>
            <a:fillRect/>
          </a:stretch>
        </p:blipFill>
        <p:spPr>
          <a:xfrm>
            <a:off x="7480994" y="1748979"/>
            <a:ext cx="3793669" cy="255101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1242" y="1812004"/>
            <a:ext cx="3707770" cy="2780827"/>
          </a:xfrm>
          <a:prstGeom prst="rect">
            <a:avLst/>
          </a:prstGeom>
        </p:spPr>
      </p:pic>
      <p:pic>
        <p:nvPicPr>
          <p:cNvPr id="8" name="Picture 7"/>
          <p:cNvPicPr>
            <a:picLocks noChangeAspect="1"/>
          </p:cNvPicPr>
          <p:nvPr/>
        </p:nvPicPr>
        <p:blipFill>
          <a:blip r:embed="rId5"/>
          <a:stretch>
            <a:fillRect/>
          </a:stretch>
        </p:blipFill>
        <p:spPr>
          <a:xfrm>
            <a:off x="7480994" y="4088730"/>
            <a:ext cx="3844414" cy="2559101"/>
          </a:xfrm>
          <a:prstGeom prst="rect">
            <a:avLst/>
          </a:prstGeom>
        </p:spPr>
      </p:pic>
      <p:pic>
        <p:nvPicPr>
          <p:cNvPr id="9" name="Picture 8"/>
          <p:cNvPicPr>
            <a:picLocks noChangeAspect="1"/>
          </p:cNvPicPr>
          <p:nvPr/>
        </p:nvPicPr>
        <p:blipFill>
          <a:blip r:embed="rId6"/>
          <a:stretch>
            <a:fillRect/>
          </a:stretch>
        </p:blipFill>
        <p:spPr>
          <a:xfrm>
            <a:off x="1091242" y="4282563"/>
            <a:ext cx="3707770" cy="2466279"/>
          </a:xfrm>
          <a:prstGeom prst="rect">
            <a:avLst/>
          </a:prstGeom>
        </p:spPr>
      </p:pic>
    </p:spTree>
    <p:extLst>
      <p:ext uri="{BB962C8B-B14F-4D97-AF65-F5344CB8AC3E}">
        <p14:creationId xmlns:p14="http://schemas.microsoft.com/office/powerpoint/2010/main" val="14611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TF02804895" id="{68999234-8DFD-4917-9E9A-A1A0AECD5E67}" vid="{F8691E0C-9980-4F34-AB76-18F64CB286D1}"/>
    </a:ext>
  </a:extLst>
</a:theme>
</file>

<file path=ppt/theme/theme2.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5076977-ECB7-44C2-A70D-853BB6B41242}">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4873beb7-5857-4685-be1f-d57550cc96cc"/>
    <ds:schemaRef ds:uri="http://www.w3.org/XML/1998/namespace"/>
  </ds:schemaRefs>
</ds:datastoreItem>
</file>

<file path=customXml/itemProps2.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765CE0-A8A0-42E0-82D2-3F870DB4D5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Red radial lines presentation (widescreen)</Template>
  <TotalTime>1413</TotalTime>
  <Words>279</Words>
  <Application>Microsoft Office PowerPoint</Application>
  <PresentationFormat>Custom</PresentationFormat>
  <Paragraphs>64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Cambria</vt:lpstr>
      <vt:lpstr>Wingdings</vt:lpstr>
      <vt:lpstr>Red Radial 16x9</vt:lpstr>
      <vt:lpstr>LFO Student Success Center</vt:lpstr>
      <vt:lpstr>What is the Student Success center?</vt:lpstr>
      <vt:lpstr>Every LFO Student will be successful! </vt:lpstr>
      <vt:lpstr>Barriers to success fall into these areas</vt:lpstr>
      <vt:lpstr>Make every student a 3rd base kid! </vt:lpstr>
      <vt:lpstr>Academic Support</vt:lpstr>
      <vt:lpstr>Behavioral Support</vt:lpstr>
      <vt:lpstr>Social Support</vt:lpstr>
      <vt:lpstr>LFO Student Success Center: Making every kid a 3rd base kid!</vt:lpstr>
      <vt:lpstr>“Vision is the art of seeing what is invisible to others”</vt:lpstr>
    </vt:vector>
  </TitlesOfParts>
  <Company>Lakeview Fort Oglethorpe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LFO Student Success Center</dc:title>
  <dc:creator>Chance Nix</dc:creator>
  <cp:lastModifiedBy>William Clem</cp:lastModifiedBy>
  <cp:revision>152</cp:revision>
  <dcterms:created xsi:type="dcterms:W3CDTF">2017-02-10T21:32:15Z</dcterms:created>
  <dcterms:modified xsi:type="dcterms:W3CDTF">2019-06-13T18:51:48Z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